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8" roundtripDataSignature="AMtx7mhc2QavcBVwAH/2JYyhX76+EYTv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f74a796a7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9f74a796a7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9f74a796a7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f74a796a7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9f74a796a7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19f74a796a7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f74a796a7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19f74a796a7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9f74a796a7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f74a796a7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9f74a796a7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19f74a796a7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f74a796a7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9f74a796a7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19f74a796a7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f74a796a7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9f74a796a7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9f74a796a7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f74a796a7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9f74a796a7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9f74a796a7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f74a796a7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9f74a796a7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9f74a796a7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f74a796a7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9f74a796a7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19f74a796a7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f74a796a7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19f74a796a7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9f74a796a7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f74a796a7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9f74a796a7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19f74a796a7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f74a796a7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9f74a796a7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19f74a796a7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f74a796a7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9f74a796a7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19f74a796a7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f74a796a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9f74a796a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9f74a796a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f74a796a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9f74a796a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19f74a796a7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f74a796a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9f74a796a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9f74a796a7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f74a796a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9f74a796a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9f74a796a7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f74a796a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9f74a796a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9f74a796a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f74a796a7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9f74a796a7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9f74a796a7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f74a796a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9f74a796a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19f74a796a7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1378856" cy="132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82" name="Google Shape;8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55" name="Google Shape;5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68" name="Google Shape;6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15" name="Google Shape;15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ctrTitle"/>
          </p:nvPr>
        </p:nvSpPr>
        <p:spPr>
          <a:xfrm>
            <a:off x="1524000" y="3452647"/>
            <a:ext cx="9144000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-US"/>
              <a:t>Windows Server 2019 Installation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828800" y="4193628"/>
            <a:ext cx="8534400" cy="2149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MS Windows 2019 Server Standard Edition (Zero CAL) (16 core) OEM DVD -  www.eagle.in"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546" y="0"/>
            <a:ext cx="3060591" cy="306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f74a796a7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300">
                <a:solidFill>
                  <a:srgbClr val="0000FF"/>
                </a:solidFill>
              </a:rPr>
              <a:t>     Step 6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000000"/>
                </a:solidFill>
              </a:rPr>
              <a:t>       In USB Settings Select Pointing Device as USB TABLET</a:t>
            </a:r>
            <a:endParaRPr b="1" sz="2700">
              <a:solidFill>
                <a:srgbClr val="000000"/>
              </a:solidFill>
            </a:endParaRPr>
          </a:p>
        </p:txBody>
      </p:sp>
      <p:sp>
        <p:nvSpPr>
          <p:cNvPr id="177" name="Google Shape;177;g19f74a796a7_0_55"/>
          <p:cNvSpPr txBox="1"/>
          <p:nvPr>
            <p:ph idx="1" type="body"/>
          </p:nvPr>
        </p:nvSpPr>
        <p:spPr>
          <a:xfrm>
            <a:off x="838200" y="1825625"/>
            <a:ext cx="9341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8" name="Google Shape;178;g19f74a796a7_0_55"/>
          <p:cNvPicPr preferRelativeResize="0"/>
          <p:nvPr/>
        </p:nvPicPr>
        <p:blipFill rotWithShape="1">
          <a:blip r:embed="rId3">
            <a:alphaModFix/>
          </a:blip>
          <a:srcRect b="0" l="2266" r="0" t="0"/>
          <a:stretch/>
        </p:blipFill>
        <p:spPr>
          <a:xfrm>
            <a:off x="838200" y="1825625"/>
            <a:ext cx="9287324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9f74a796a7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200" y="86663"/>
            <a:ext cx="1143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9f74a796a7_0_55"/>
          <p:cNvSpPr txBox="1"/>
          <p:nvPr/>
        </p:nvSpPr>
        <p:spPr>
          <a:xfrm>
            <a:off x="3880475" y="2558325"/>
            <a:ext cx="44178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9f74a796a7_0_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87" name="Google Shape;187;g19f74a796a7_0_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       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       “THESE ALL WERE PREREQUISITE 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                    CONFIGURATION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                                AND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      SETTINGS WHICH WE HAVE TO DO”</a:t>
            </a:r>
            <a:endParaRPr/>
          </a:p>
        </p:txBody>
      </p:sp>
      <p:pic>
        <p:nvPicPr>
          <p:cNvPr id="188" name="Google Shape;188;g19f74a796a7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00" y="86663"/>
            <a:ext cx="11430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f74a796a7_0_10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          “AFTER SETTING UP ALL THE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400"/>
              <a:t>     CONFIGURATION BY FOLLOWING THE PREREQUISITE PROCESS, INSTALLATION</a:t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   OF WINDOWS SERVER 2019 STARTS”</a:t>
            </a:r>
            <a:endParaRPr/>
          </a:p>
        </p:txBody>
      </p:sp>
      <p:pic>
        <p:nvPicPr>
          <p:cNvPr id="195" name="Google Shape;195;g19f74a796a7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00" y="86663"/>
            <a:ext cx="11430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f74a796a7_0_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000FF"/>
                </a:solidFill>
              </a:rPr>
              <a:t>        INSTALLATION OF WINDOWS SERVER 2019 STARTS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000000"/>
                </a:solidFill>
              </a:rPr>
              <a:t>     </a:t>
            </a:r>
            <a:r>
              <a:rPr b="1" lang="en-US" sz="2000">
                <a:solidFill>
                  <a:srgbClr val="000000"/>
                </a:solidFill>
              </a:rPr>
              <a:t>FOLLOW THE PROCESS OF INSTALLATION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202" name="Google Shape;202;g19f74a796a7_0_93"/>
          <p:cNvSpPr txBox="1"/>
          <p:nvPr>
            <p:ph idx="1" type="body"/>
          </p:nvPr>
        </p:nvSpPr>
        <p:spPr>
          <a:xfrm>
            <a:off x="2196675" y="1825625"/>
            <a:ext cx="7209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g19f74a796a7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9f74a796a7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6675" y="1874175"/>
            <a:ext cx="7208900" cy="4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9f74a796a7_0_1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>
                <a:solidFill>
                  <a:srgbClr val="0000FF"/>
                </a:solidFill>
              </a:rPr>
              <a:t>Step 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2700"/>
              <a:t>Select the Language &amp; Keyboard to English INDIA</a:t>
            </a:r>
            <a:endParaRPr b="1" sz="2700"/>
          </a:p>
        </p:txBody>
      </p:sp>
      <p:sp>
        <p:nvSpPr>
          <p:cNvPr id="211" name="Google Shape;211;g19f74a796a7_0_102"/>
          <p:cNvSpPr txBox="1"/>
          <p:nvPr>
            <p:ph idx="1" type="body"/>
          </p:nvPr>
        </p:nvSpPr>
        <p:spPr>
          <a:xfrm>
            <a:off x="838200" y="1825625"/>
            <a:ext cx="7804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g19f74a796a7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9f74a796a7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7804175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9f74a796a7_0_102"/>
          <p:cNvSpPr txBox="1"/>
          <p:nvPr/>
        </p:nvSpPr>
        <p:spPr>
          <a:xfrm>
            <a:off x="2085350" y="3848225"/>
            <a:ext cx="5320800" cy="400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f74a796a7_0_1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6511"/>
              <a:buNone/>
            </a:pPr>
            <a:r>
              <a:rPr b="1" lang="en-US" sz="4300">
                <a:solidFill>
                  <a:srgbClr val="0000FF"/>
                </a:solidFill>
              </a:rPr>
              <a:t>    Step 2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956"/>
              <a:buNone/>
            </a:pPr>
            <a:r>
              <a:rPr lang="en-US"/>
              <a:t>   </a:t>
            </a:r>
            <a:r>
              <a:rPr b="1" lang="en-US" sz="2300"/>
              <a:t>Select Windows Server 2019 Datacenter Evaluation(Desktop Experience)</a:t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956"/>
              <a:buNone/>
            </a:pPr>
            <a:r>
              <a:t/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956"/>
              <a:buNone/>
            </a:pPr>
            <a:r>
              <a:rPr b="1" lang="en-US" sz="2300"/>
              <a:t> </a:t>
            </a:r>
            <a:endParaRPr b="1"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6956"/>
              <a:buNone/>
            </a:pPr>
            <a:r>
              <a:t/>
            </a:r>
            <a:endParaRPr b="1" sz="2300"/>
          </a:p>
        </p:txBody>
      </p:sp>
      <p:sp>
        <p:nvSpPr>
          <p:cNvPr id="221" name="Google Shape;221;g19f74a796a7_0_1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2" name="Google Shape;222;g19f74a796a7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9f74a796a7_0_121"/>
          <p:cNvPicPr preferRelativeResize="0"/>
          <p:nvPr/>
        </p:nvPicPr>
        <p:blipFill rotWithShape="1">
          <a:blip r:embed="rId4">
            <a:alphaModFix/>
          </a:blip>
          <a:srcRect b="23558" l="20201" r="21513" t="17558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f74a796a7_0_1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1282"/>
              <a:buNone/>
            </a:pPr>
            <a:r>
              <a:rPr lang="en-US"/>
              <a:t>     </a:t>
            </a:r>
            <a:r>
              <a:rPr b="1" lang="en-US" sz="3900">
                <a:solidFill>
                  <a:srgbClr val="0000FF"/>
                </a:solidFill>
              </a:rPr>
              <a:t>Step 3</a:t>
            </a:r>
            <a:endParaRPr b="1" sz="39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1282"/>
              <a:buNone/>
            </a:pPr>
            <a:r>
              <a:rPr b="1" lang="en-US" sz="3900">
                <a:solidFill>
                  <a:srgbClr val="0000FF"/>
                </a:solidFill>
              </a:rPr>
              <a:t>     </a:t>
            </a:r>
            <a:r>
              <a:rPr b="1" lang="en-US" sz="3211"/>
              <a:t>Accept the license terms.</a:t>
            </a:r>
            <a:endParaRPr b="1" sz="601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1282"/>
              <a:buNone/>
            </a:pPr>
            <a:r>
              <a:rPr b="1" lang="en-US" sz="3900"/>
              <a:t> </a:t>
            </a:r>
            <a:endParaRPr b="1" sz="3900"/>
          </a:p>
        </p:txBody>
      </p:sp>
      <p:sp>
        <p:nvSpPr>
          <p:cNvPr id="230" name="Google Shape;230;g19f74a796a7_0_135"/>
          <p:cNvSpPr txBox="1"/>
          <p:nvPr>
            <p:ph idx="1" type="body"/>
          </p:nvPr>
        </p:nvSpPr>
        <p:spPr>
          <a:xfrm>
            <a:off x="838200" y="1825625"/>
            <a:ext cx="7374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1" name="Google Shape;231;g19f74a796a7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9f74a796a7_0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68625"/>
            <a:ext cx="7374201" cy="43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9f74a796a7_0_135"/>
          <p:cNvSpPr txBox="1"/>
          <p:nvPr/>
        </p:nvSpPr>
        <p:spPr>
          <a:xfrm>
            <a:off x="1107175" y="5256375"/>
            <a:ext cx="21606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f74a796a7_0_1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4336"/>
              <a:buNone/>
            </a:pPr>
            <a:r>
              <a:rPr lang="en-US"/>
              <a:t>      </a:t>
            </a:r>
            <a:r>
              <a:rPr b="1" lang="en-US" sz="4511">
                <a:solidFill>
                  <a:srgbClr val="0000FF"/>
                </a:solidFill>
              </a:rPr>
              <a:t>Step 4 </a:t>
            </a:r>
            <a:endParaRPr b="1" sz="4511">
              <a:solidFill>
                <a:srgbClr val="0000FF"/>
              </a:solidFill>
            </a:endParaRPr>
          </a:p>
          <a:p>
            <a:pPr indent="0" lvl="0" marL="75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3333"/>
              <a:buNone/>
            </a:pPr>
            <a:r>
              <a:rPr b="1" lang="en-US" sz="15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755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8292"/>
              <a:buFont typeface="Arial"/>
              <a:buNone/>
            </a:pPr>
            <a:r>
              <a:rPr b="1" lang="en-US" sz="2277"/>
              <a:t>        Select Custom Install</a:t>
            </a:r>
            <a:endParaRPr sz="5177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    </a:t>
            </a:r>
            <a:endParaRPr/>
          </a:p>
        </p:txBody>
      </p:sp>
      <p:sp>
        <p:nvSpPr>
          <p:cNvPr id="240" name="Google Shape;240;g19f74a796a7_0_145"/>
          <p:cNvSpPr txBox="1"/>
          <p:nvPr>
            <p:ph idx="1" type="body"/>
          </p:nvPr>
        </p:nvSpPr>
        <p:spPr>
          <a:xfrm>
            <a:off x="838200" y="1825625"/>
            <a:ext cx="8244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1" name="Google Shape;241;g19f74a796a7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9f74a796a7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766750"/>
            <a:ext cx="8244900" cy="44100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g19f74a796a7_0_145"/>
          <p:cNvSpPr txBox="1"/>
          <p:nvPr/>
        </p:nvSpPr>
        <p:spPr>
          <a:xfrm>
            <a:off x="1268400" y="3740725"/>
            <a:ext cx="72987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9f74a796a7_0_1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b="1" lang="en-US">
                <a:solidFill>
                  <a:srgbClr val="0000FF"/>
                </a:solidFill>
              </a:rPr>
              <a:t>   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b="1" lang="en-US">
                <a:solidFill>
                  <a:srgbClr val="0000FF"/>
                </a:solidFill>
              </a:rPr>
              <a:t>     Step 5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7681"/>
              <a:buNone/>
            </a:pPr>
            <a:r>
              <a:rPr b="1" lang="en-US" sz="2955">
                <a:solidFill>
                  <a:srgbClr val="000000"/>
                </a:solidFill>
              </a:rPr>
              <a:t>   </a:t>
            </a:r>
            <a:r>
              <a:rPr b="1" lang="en-US" sz="2622">
                <a:solidFill>
                  <a:srgbClr val="000000"/>
                </a:solidFill>
              </a:rPr>
              <a:t>Create a New Partition for Space Allocation of Windows Server   2019</a:t>
            </a:r>
            <a:endParaRPr b="1" sz="2622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b="1" lang="en-US">
                <a:solidFill>
                  <a:srgbClr val="0000FF"/>
                </a:solidFill>
              </a:rPr>
              <a:t>    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50" name="Google Shape;250;g19f74a796a7_0_158"/>
          <p:cNvSpPr txBox="1"/>
          <p:nvPr>
            <p:ph idx="1" type="body"/>
          </p:nvPr>
        </p:nvSpPr>
        <p:spPr>
          <a:xfrm>
            <a:off x="838200" y="1825625"/>
            <a:ext cx="8427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1" name="Google Shape;251;g19f74a796a7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9f74a796a7_0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8427625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9f74a796a7_0_1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</a:t>
            </a:r>
            <a:r>
              <a:rPr b="1" lang="en-US" sz="2800"/>
              <a:t>This will pop up will showup and after selecting ok</a:t>
            </a:r>
            <a:endParaRPr b="1" sz="2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              Disk Partition will be Created</a:t>
            </a:r>
            <a:endParaRPr b="1" sz="2800"/>
          </a:p>
        </p:txBody>
      </p:sp>
      <p:sp>
        <p:nvSpPr>
          <p:cNvPr id="259" name="Google Shape;259;g19f74a796a7_0_167"/>
          <p:cNvSpPr txBox="1"/>
          <p:nvPr>
            <p:ph idx="1" type="body"/>
          </p:nvPr>
        </p:nvSpPr>
        <p:spPr>
          <a:xfrm>
            <a:off x="838200" y="1825625"/>
            <a:ext cx="5374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0" name="Google Shape;260;g19f74a796a7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9f74a796a7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5439350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9f74a796a7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6750" y="2225100"/>
            <a:ext cx="5143150" cy="30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-US"/>
              <a:t>          Installation Demo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Prerequisites for Installation of Windows Server 2019 on your System</a:t>
            </a:r>
            <a:endParaRPr b="1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/>
              <a:t>“Latest Version of Virtualbox should be installed on your System”</a:t>
            </a:r>
            <a:endParaRPr b="1" sz="2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/>
          </a:p>
          <a:p>
            <a:pPr indent="0" lvl="0" marL="457200" rtl="0" algn="l">
              <a:lnSpc>
                <a:spcPct val="100000"/>
              </a:lnSpc>
              <a:spcBef>
                <a:spcPts val="1626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700"/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0" y="118250"/>
            <a:ext cx="1332900" cy="1210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9f74a796a7_0_1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 sz="4300">
                <a:solidFill>
                  <a:srgbClr val="0000FF"/>
                </a:solidFill>
              </a:rPr>
              <a:t>Step 6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 sz="3100"/>
              <a:t>Installing Windows Begins </a:t>
            </a:r>
            <a:endParaRPr sz="6400"/>
          </a:p>
        </p:txBody>
      </p:sp>
      <p:sp>
        <p:nvSpPr>
          <p:cNvPr id="269" name="Google Shape;269;g19f74a796a7_0_178"/>
          <p:cNvSpPr txBox="1"/>
          <p:nvPr>
            <p:ph idx="1" type="body"/>
          </p:nvPr>
        </p:nvSpPr>
        <p:spPr>
          <a:xfrm>
            <a:off x="838200" y="1968075"/>
            <a:ext cx="8782500" cy="4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0" name="Google Shape;270;g19f74a796a7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f74a796a7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96838"/>
            <a:ext cx="8782351" cy="42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f74a796a7_0_1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 sz="4200">
                <a:solidFill>
                  <a:srgbClr val="0000FF"/>
                </a:solidFill>
              </a:rPr>
              <a:t>Step  7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2200">
                <a:solidFill>
                  <a:srgbClr val="000000"/>
                </a:solidFill>
              </a:rPr>
              <a:t>Now After Installation Set admin password like ‘Welcome@123’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278" name="Google Shape;278;g19f74a796a7_0_18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9" name="Google Shape;279;g19f74a796a7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9f74a796a7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469974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f74a796a7_0_1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600">
                <a:solidFill>
                  <a:srgbClr val="0000FF"/>
                </a:solidFill>
              </a:rPr>
              <a:t>Your Windows Server 2019 is Ready To Use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287" name="Google Shape;287;g19f74a796a7_0_1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8" name="Google Shape;288;g19f74a796a7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9f74a796a7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5257800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9f74a796a7_0_198"/>
          <p:cNvPicPr preferRelativeResize="0"/>
          <p:nvPr/>
        </p:nvPicPr>
        <p:blipFill rotWithShape="1">
          <a:blip r:embed="rId5">
            <a:alphaModFix/>
          </a:blip>
          <a:srcRect b="6340" l="0" r="0" t="0"/>
          <a:stretch/>
        </p:blipFill>
        <p:spPr>
          <a:xfrm>
            <a:off x="6206725" y="1855075"/>
            <a:ext cx="5097725" cy="42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f74a796a7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626"/>
              </a:spcBef>
              <a:spcAft>
                <a:spcPts val="0"/>
              </a:spcAft>
              <a:buSzPts val="1800"/>
              <a:buNone/>
            </a:pPr>
            <a:r>
              <a:rPr lang="en-US" sz="3800"/>
              <a:t>    </a:t>
            </a:r>
            <a:r>
              <a:rPr lang="en-US" sz="3600"/>
              <a:t>This is how the Interface of Virtual Box Looks</a:t>
            </a:r>
            <a:endParaRPr sz="3400"/>
          </a:p>
        </p:txBody>
      </p:sp>
      <p:sp>
        <p:nvSpPr>
          <p:cNvPr id="109" name="Google Shape;109;g19f74a796a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0" name="Google Shape;110;g19f74a796a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1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9f74a796a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5" y="140413"/>
            <a:ext cx="11430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f74a796a7_0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FF"/>
                </a:solidFill>
              </a:rPr>
              <a:t>    Step 1-</a:t>
            </a:r>
            <a:r>
              <a:rPr lang="en-US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900"/>
              <a:t>    Create Virtual machine and Add Virtual Disk</a:t>
            </a:r>
            <a:endParaRPr/>
          </a:p>
        </p:txBody>
      </p:sp>
      <p:sp>
        <p:nvSpPr>
          <p:cNvPr id="118" name="Google Shape;118;g19f74a796a7_0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g19f74a796a7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9f74a796a7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00" y="95513"/>
            <a:ext cx="1143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9f74a796a7_0_8"/>
          <p:cNvSpPr txBox="1"/>
          <p:nvPr/>
        </p:nvSpPr>
        <p:spPr>
          <a:xfrm>
            <a:off x="2999025" y="3482750"/>
            <a:ext cx="82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2" name="Google Shape;122;g19f74a796a7_0_8"/>
          <p:cNvSpPr txBox="1"/>
          <p:nvPr/>
        </p:nvSpPr>
        <p:spPr>
          <a:xfrm>
            <a:off x="2891550" y="3815975"/>
            <a:ext cx="84057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f74a796a7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b="1" lang="en-US">
                <a:solidFill>
                  <a:srgbClr val="0000FF"/>
                </a:solidFill>
              </a:rPr>
              <a:t>     Step 2</a:t>
            </a:r>
            <a:endParaRPr b="1">
              <a:solidFill>
                <a:srgbClr val="0000FF"/>
              </a:solidFill>
            </a:endParaRPr>
          </a:p>
          <a:p>
            <a:pPr indent="14020" lvl="0" marL="0" marR="19050" rtl="0" algn="l">
              <a:lnSpc>
                <a:spcPct val="90607"/>
              </a:lnSpc>
              <a:spcBef>
                <a:spcPts val="1844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en-US" sz="3255"/>
              <a:t>        Give Hardware base memory and processors.</a:t>
            </a:r>
            <a:endParaRPr sz="5055"/>
          </a:p>
        </p:txBody>
      </p:sp>
      <p:sp>
        <p:nvSpPr>
          <p:cNvPr id="129" name="Google Shape;129;g19f74a796a7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0" name="Google Shape;130;g19f74a796a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599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9f74a796a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200" y="86663"/>
            <a:ext cx="11430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9f74a796a7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5555"/>
              <a:buNone/>
            </a:pPr>
            <a:r>
              <a:rPr b="1" lang="en-US" sz="3600">
                <a:solidFill>
                  <a:srgbClr val="1155CC"/>
                </a:solidFill>
              </a:rPr>
              <a:t>       STEP 3</a:t>
            </a:r>
            <a:endParaRPr b="1" sz="36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4"/>
              <a:buFont typeface="Arial"/>
              <a:buNone/>
            </a:pPr>
            <a:r>
              <a:rPr b="1" lang="en-US" sz="3600"/>
              <a:t>      Create Virtual hard disk.</a:t>
            </a:r>
            <a:endParaRPr sz="6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8823"/>
              <a:buNone/>
            </a:pPr>
            <a:r>
              <a:t/>
            </a:r>
            <a:endParaRPr sz="3400"/>
          </a:p>
        </p:txBody>
      </p:sp>
      <p:sp>
        <p:nvSpPr>
          <p:cNvPr id="138" name="Google Shape;138;g19f74a796a7_0_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9" name="Google Shape;139;g19f74a796a7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10515599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9f74a796a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0" y="106238"/>
            <a:ext cx="1143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9f74a796a7_0_24"/>
          <p:cNvSpPr txBox="1"/>
          <p:nvPr/>
        </p:nvSpPr>
        <p:spPr>
          <a:xfrm>
            <a:off x="5793825" y="5449850"/>
            <a:ext cx="4623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f74a796a7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7047" marR="286618" rtl="0" algn="l">
              <a:lnSpc>
                <a:spcPct val="1101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highlight>
                  <a:srgbClr val="FFFFFF"/>
                </a:highlight>
              </a:rPr>
              <a:t>       Create virtual hard disk —-&gt; select VDI —--&gt; Select dynamic</a:t>
            </a:r>
            <a:r>
              <a:rPr b="1" lang="en-US" sz="2600"/>
              <a:t>          </a:t>
            </a:r>
            <a:r>
              <a:rPr b="1" lang="en-US" sz="2600">
                <a:highlight>
                  <a:srgbClr val="FFFFFF"/>
                </a:highlight>
              </a:rPr>
              <a:t>allocate </a:t>
            </a:r>
            <a:endParaRPr b="1" sz="2600">
              <a:highlight>
                <a:srgbClr val="FFFFFF"/>
              </a:highlight>
            </a:endParaRPr>
          </a:p>
        </p:txBody>
      </p:sp>
      <p:sp>
        <p:nvSpPr>
          <p:cNvPr id="148" name="Google Shape;148;g19f74a796a7_0_31"/>
          <p:cNvSpPr txBox="1"/>
          <p:nvPr>
            <p:ph idx="1" type="body"/>
          </p:nvPr>
        </p:nvSpPr>
        <p:spPr>
          <a:xfrm>
            <a:off x="2096100" y="1825625"/>
            <a:ext cx="4526400" cy="4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g19f74a796a7_0_31"/>
          <p:cNvPicPr preferRelativeResize="0"/>
          <p:nvPr/>
        </p:nvPicPr>
        <p:blipFill rotWithShape="1">
          <a:blip r:embed="rId3">
            <a:alphaModFix/>
          </a:blip>
          <a:srcRect b="1710" l="7270" r="0" t="0"/>
          <a:stretch/>
        </p:blipFill>
        <p:spPr>
          <a:xfrm>
            <a:off x="2096100" y="1802125"/>
            <a:ext cx="4526526" cy="43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19f74a796a7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26" y="0"/>
            <a:ext cx="1143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9f74a796a7_0_31"/>
          <p:cNvSpPr txBox="1"/>
          <p:nvPr/>
        </p:nvSpPr>
        <p:spPr>
          <a:xfrm>
            <a:off x="2364825" y="3848200"/>
            <a:ext cx="15264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f74a796a7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>
                <a:solidFill>
                  <a:srgbClr val="0000FF"/>
                </a:solidFill>
              </a:rPr>
              <a:t>       Step 4 :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b="1" lang="en-US" sz="3200">
                <a:highlight>
                  <a:srgbClr val="FFFFFF"/>
                </a:highlight>
              </a:rPr>
              <a:t>     Go to storage on Select SATA option</a:t>
            </a:r>
            <a:endParaRPr b="1" sz="3200">
              <a:highlight>
                <a:srgbClr val="FFFFFF"/>
              </a:highlight>
            </a:endParaRPr>
          </a:p>
          <a:p>
            <a:pPr indent="-36513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b="1" lang="en-US" sz="2388">
                <a:latin typeface="Times New Roman"/>
                <a:ea typeface="Times New Roman"/>
                <a:cs typeface="Times New Roman"/>
                <a:sym typeface="Times New Roman"/>
              </a:rPr>
              <a:t>Add ISO Image Windows Server 2019 </a:t>
            </a:r>
            <a:endParaRPr b="1" sz="4088">
              <a:highlight>
                <a:srgbClr val="FFFFFF"/>
              </a:highlight>
            </a:endParaRPr>
          </a:p>
        </p:txBody>
      </p:sp>
      <p:sp>
        <p:nvSpPr>
          <p:cNvPr id="158" name="Google Shape;158;g19f74a796a7_0_39"/>
          <p:cNvSpPr txBox="1"/>
          <p:nvPr>
            <p:ph idx="1" type="body"/>
          </p:nvPr>
        </p:nvSpPr>
        <p:spPr>
          <a:xfrm>
            <a:off x="838200" y="1825625"/>
            <a:ext cx="59436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9" name="Google Shape;159;g19f74a796a7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825625"/>
            <a:ext cx="59436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9f74a796a7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75" y="101850"/>
            <a:ext cx="11430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9f74a796a7_0_39"/>
          <p:cNvSpPr txBox="1"/>
          <p:nvPr/>
        </p:nvSpPr>
        <p:spPr>
          <a:xfrm>
            <a:off x="1902600" y="2870050"/>
            <a:ext cx="22251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f74a796a7_0_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FF"/>
                </a:solidFill>
              </a:rPr>
              <a:t>    Step 5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>
                <a:solidFill>
                  <a:srgbClr val="000000"/>
                </a:solidFill>
              </a:rPr>
              <a:t>          Give Virtual Machine Configuration</a:t>
            </a:r>
            <a:r>
              <a:rPr lang="en-US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68" name="Google Shape;168;g19f74a796a7_0_47"/>
          <p:cNvSpPr txBox="1"/>
          <p:nvPr>
            <p:ph idx="1" type="body"/>
          </p:nvPr>
        </p:nvSpPr>
        <p:spPr>
          <a:xfrm>
            <a:off x="2396850" y="1825625"/>
            <a:ext cx="421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9" name="Google Shape;169;g19f74a796a7_0_47"/>
          <p:cNvPicPr preferRelativeResize="0"/>
          <p:nvPr/>
        </p:nvPicPr>
        <p:blipFill rotWithShape="1">
          <a:blip r:embed="rId3">
            <a:alphaModFix/>
          </a:blip>
          <a:srcRect b="2486" l="0" r="0" t="0"/>
          <a:stretch/>
        </p:blipFill>
        <p:spPr>
          <a:xfrm>
            <a:off x="2396850" y="1849750"/>
            <a:ext cx="5772576" cy="43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9f74a796a7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76" y="134100"/>
            <a:ext cx="114300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2019-09-23T07:37:31Z</dcterms:created>
  <dc:creator>Balaji Rajendran</dc:creator>
</cp:coreProperties>
</file>